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7" r:id="rId4"/>
    <p:sldId id="294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90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E1A96-49C1-4184-B4B0-EF0EF515623E}" v="1" dt="2024-11-20T20:43:50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6652" autoAdjust="0"/>
  </p:normalViewPr>
  <p:slideViewPr>
    <p:cSldViewPr snapToGrid="0">
      <p:cViewPr varScale="1">
        <p:scale>
          <a:sx n="124" d="100"/>
          <a:sy n="124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Torres Barrios" userId="b938179b92a20149" providerId="LiveId" clId="{05C7145B-EC63-4F3A-B4F0-C47D0A4EF528}"/>
    <pc:docChg chg="custSel addSld delSld modSld">
      <pc:chgData name="Martin Torres Barrios" userId="b938179b92a20149" providerId="LiveId" clId="{05C7145B-EC63-4F3A-B4F0-C47D0A4EF528}" dt="2024-05-30T17:47:37.162" v="1115" actId="20577"/>
      <pc:docMkLst>
        <pc:docMk/>
      </pc:docMkLst>
      <pc:sldChg chg="modSp mod">
        <pc:chgData name="Martin Torres Barrios" userId="b938179b92a20149" providerId="LiveId" clId="{05C7145B-EC63-4F3A-B4F0-C47D0A4EF528}" dt="2024-05-29T21:04:25.975" v="47" actId="20577"/>
        <pc:sldMkLst>
          <pc:docMk/>
          <pc:sldMk cId="4087403205" sldId="256"/>
        </pc:sldMkLst>
        <pc:spChg chg="mod">
          <ac:chgData name="Martin Torres Barrios" userId="b938179b92a20149" providerId="LiveId" clId="{05C7145B-EC63-4F3A-B4F0-C47D0A4EF528}" dt="2024-05-29T21:04:25.975" v="47" actId="20577"/>
          <ac:spMkLst>
            <pc:docMk/>
            <pc:sldMk cId="4087403205" sldId="256"/>
            <ac:spMk id="2" creationId="{EEC2D2C4-C05F-09F8-C659-874FA7B89FFD}"/>
          </ac:spMkLst>
        </pc:spChg>
      </pc:sldChg>
      <pc:sldChg chg="modSp mod">
        <pc:chgData name="Martin Torres Barrios" userId="b938179b92a20149" providerId="LiveId" clId="{05C7145B-EC63-4F3A-B4F0-C47D0A4EF528}" dt="2024-05-29T21:25:40.457" v="62" actId="400"/>
        <pc:sldMkLst>
          <pc:docMk/>
          <pc:sldMk cId="2934399721" sldId="257"/>
        </pc:sldMkLst>
        <pc:spChg chg="mod">
          <ac:chgData name="Martin Torres Barrios" userId="b938179b92a20149" providerId="LiveId" clId="{05C7145B-EC63-4F3A-B4F0-C47D0A4EF528}" dt="2024-05-29T21:25:40.457" v="62" actId="400"/>
          <ac:spMkLst>
            <pc:docMk/>
            <pc:sldMk cId="2934399721" sldId="257"/>
            <ac:spMk id="3" creationId="{8B8F2C0C-A8B8-EE7A-5A9D-172EEF9DCBE1}"/>
          </ac:spMkLst>
        </pc:spChg>
      </pc:sldChg>
      <pc:sldChg chg="modSp mod">
        <pc:chgData name="Martin Torres Barrios" userId="b938179b92a20149" providerId="LiveId" clId="{05C7145B-EC63-4F3A-B4F0-C47D0A4EF528}" dt="2024-05-29T21:04:37.257" v="61" actId="20577"/>
        <pc:sldMkLst>
          <pc:docMk/>
          <pc:sldMk cId="162867237" sldId="278"/>
        </pc:sldMkLst>
        <pc:spChg chg="mod">
          <ac:chgData name="Martin Torres Barrios" userId="b938179b92a20149" providerId="LiveId" clId="{05C7145B-EC63-4F3A-B4F0-C47D0A4EF528}" dt="2024-05-29T21:04:37.257" v="61" actId="20577"/>
          <ac:spMkLst>
            <pc:docMk/>
            <pc:sldMk cId="162867237" sldId="278"/>
            <ac:spMk id="3" creationId="{6ABD6189-6DC3-4444-258D-D2936AA2D5A6}"/>
          </ac:spMkLst>
        </pc:spChg>
      </pc:sldChg>
      <pc:sldChg chg="del">
        <pc:chgData name="Martin Torres Barrios" userId="b938179b92a20149" providerId="LiveId" clId="{05C7145B-EC63-4F3A-B4F0-C47D0A4EF528}" dt="2024-05-29T21:52:58.785" v="1093" actId="2696"/>
        <pc:sldMkLst>
          <pc:docMk/>
          <pc:sldMk cId="4130481236" sldId="279"/>
        </pc:sldMkLst>
      </pc:sldChg>
      <pc:sldChg chg="modSp mod">
        <pc:chgData name="Martin Torres Barrios" userId="b938179b92a20149" providerId="LiveId" clId="{05C7145B-EC63-4F3A-B4F0-C47D0A4EF528}" dt="2024-05-29T21:25:47.427" v="68" actId="20577"/>
        <pc:sldMkLst>
          <pc:docMk/>
          <pc:sldMk cId="2358231630" sldId="281"/>
        </pc:sldMkLst>
        <pc:spChg chg="mod">
          <ac:chgData name="Martin Torres Barrios" userId="b938179b92a20149" providerId="LiveId" clId="{05C7145B-EC63-4F3A-B4F0-C47D0A4EF528}" dt="2024-05-29T21:25:47.427" v="68" actId="20577"/>
          <ac:spMkLst>
            <pc:docMk/>
            <pc:sldMk cId="2358231630" sldId="281"/>
            <ac:spMk id="3" creationId="{43E325E1-8DF2-2B82-B32B-59D369276231}"/>
          </ac:spMkLst>
        </pc:spChg>
      </pc:sldChg>
      <pc:sldChg chg="modSp mod">
        <pc:chgData name="Martin Torres Barrios" userId="b938179b92a20149" providerId="LiveId" clId="{05C7145B-EC63-4F3A-B4F0-C47D0A4EF528}" dt="2024-05-30T17:47:37.162" v="1115" actId="20577"/>
        <pc:sldMkLst>
          <pc:docMk/>
          <pc:sldMk cId="1445801453" sldId="290"/>
        </pc:sldMkLst>
        <pc:spChg chg="mod">
          <ac:chgData name="Martin Torres Barrios" userId="b938179b92a20149" providerId="LiveId" clId="{05C7145B-EC63-4F3A-B4F0-C47D0A4EF528}" dt="2024-05-30T17:47:37.162" v="1115" actId="20577"/>
          <ac:spMkLst>
            <pc:docMk/>
            <pc:sldMk cId="1445801453" sldId="290"/>
            <ac:spMk id="3" creationId="{4247B169-0EF9-EB09-23A4-9EC3D3EE5E41}"/>
          </ac:spMkLst>
        </pc:spChg>
      </pc:sldChg>
      <pc:sldChg chg="addSp delSp modSp new mod setBg">
        <pc:chgData name="Martin Torres Barrios" userId="b938179b92a20149" providerId="LiveId" clId="{05C7145B-EC63-4F3A-B4F0-C47D0A4EF528}" dt="2024-05-29T21:45:51.849" v="839" actId="1076"/>
        <pc:sldMkLst>
          <pc:docMk/>
          <pc:sldMk cId="1031425539" sldId="294"/>
        </pc:sldMkLst>
        <pc:spChg chg="mod">
          <ac:chgData name="Martin Torres Barrios" userId="b938179b92a20149" providerId="LiveId" clId="{05C7145B-EC63-4F3A-B4F0-C47D0A4EF528}" dt="2024-05-29T21:27:22.952" v="112" actId="26606"/>
          <ac:spMkLst>
            <pc:docMk/>
            <pc:sldMk cId="1031425539" sldId="294"/>
            <ac:spMk id="2" creationId="{CD59A510-E93C-1507-D796-FF0584523F3D}"/>
          </ac:spMkLst>
        </pc:spChg>
        <pc:spChg chg="add del mod">
          <ac:chgData name="Martin Torres Barrios" userId="b938179b92a20149" providerId="LiveId" clId="{05C7145B-EC63-4F3A-B4F0-C47D0A4EF528}" dt="2024-05-29T21:26:43.383" v="106"/>
          <ac:spMkLst>
            <pc:docMk/>
            <pc:sldMk cId="1031425539" sldId="294"/>
            <ac:spMk id="3" creationId="{34673614-1F0D-CDCE-0769-9D0A65C51BB6}"/>
          </ac:spMkLst>
        </pc:spChg>
        <pc:spChg chg="add mod">
          <ac:chgData name="Martin Torres Barrios" userId="b938179b92a20149" providerId="LiveId" clId="{05C7145B-EC63-4F3A-B4F0-C47D0A4EF528}" dt="2024-05-29T21:45:51.849" v="839" actId="1076"/>
          <ac:spMkLst>
            <pc:docMk/>
            <pc:sldMk cId="1031425539" sldId="294"/>
            <ac:spMk id="4" creationId="{3A519E16-8F08-C583-F112-3DC369792E38}"/>
          </ac:spMkLst>
        </pc:spChg>
        <pc:picChg chg="add">
          <ac:chgData name="Martin Torres Barrios" userId="b938179b92a20149" providerId="LiveId" clId="{05C7145B-EC63-4F3A-B4F0-C47D0A4EF528}" dt="2024-05-29T21:27:22.952" v="112" actId="26606"/>
          <ac:picMkLst>
            <pc:docMk/>
            <pc:sldMk cId="1031425539" sldId="294"/>
            <ac:picMk id="6" creationId="{A87989F3-F12F-62D8-2F78-5D059A458CAD}"/>
          </ac:picMkLst>
        </pc:picChg>
        <pc:cxnChg chg="add">
          <ac:chgData name="Martin Torres Barrios" userId="b938179b92a20149" providerId="LiveId" clId="{05C7145B-EC63-4F3A-B4F0-C47D0A4EF528}" dt="2024-05-29T21:27:22.952" v="112" actId="26606"/>
          <ac:cxnSpMkLst>
            <pc:docMk/>
            <pc:sldMk cId="1031425539" sldId="294"/>
            <ac:cxnSpMk id="10" creationId="{1503BFE4-729B-D9D0-C17B-501E6AF1127A}"/>
          </ac:cxnSpMkLst>
        </pc:cxnChg>
      </pc:sldChg>
      <pc:sldChg chg="addSp delSp modSp add mod">
        <pc:chgData name="Martin Torres Barrios" userId="b938179b92a20149" providerId="LiveId" clId="{05C7145B-EC63-4F3A-B4F0-C47D0A4EF528}" dt="2024-05-29T21:52:14.544" v="1092" actId="20577"/>
        <pc:sldMkLst>
          <pc:docMk/>
          <pc:sldMk cId="1669774297" sldId="295"/>
        </pc:sldMkLst>
        <pc:spChg chg="mod">
          <ac:chgData name="Martin Torres Barrios" userId="b938179b92a20149" providerId="LiveId" clId="{05C7145B-EC63-4F3A-B4F0-C47D0A4EF528}" dt="2024-05-29T21:46:54.543" v="868" actId="1076"/>
          <ac:spMkLst>
            <pc:docMk/>
            <pc:sldMk cId="1669774297" sldId="295"/>
            <ac:spMk id="2" creationId="{CD59A510-E93C-1507-D796-FF0584523F3D}"/>
          </ac:spMkLst>
        </pc:spChg>
        <pc:spChg chg="add mod">
          <ac:chgData name="Martin Torres Barrios" userId="b938179b92a20149" providerId="LiveId" clId="{05C7145B-EC63-4F3A-B4F0-C47D0A4EF528}" dt="2024-05-29T21:52:14.544" v="1092" actId="20577"/>
          <ac:spMkLst>
            <pc:docMk/>
            <pc:sldMk cId="1669774297" sldId="295"/>
            <ac:spMk id="3" creationId="{7E9FA76A-7216-8660-0CD9-FBE4EA454DDA}"/>
          </ac:spMkLst>
        </pc:spChg>
        <pc:spChg chg="mod">
          <ac:chgData name="Martin Torres Barrios" userId="b938179b92a20149" providerId="LiveId" clId="{05C7145B-EC63-4F3A-B4F0-C47D0A4EF528}" dt="2024-05-29T21:51:13.277" v="990" actId="20577"/>
          <ac:spMkLst>
            <pc:docMk/>
            <pc:sldMk cId="1669774297" sldId="295"/>
            <ac:spMk id="4" creationId="{3A519E16-8F08-C583-F112-3DC369792E38}"/>
          </ac:spMkLst>
        </pc:spChg>
        <pc:picChg chg="del">
          <ac:chgData name="Martin Torres Barrios" userId="b938179b92a20149" providerId="LiveId" clId="{05C7145B-EC63-4F3A-B4F0-C47D0A4EF528}" dt="2024-05-29T21:46:27.575" v="866" actId="478"/>
          <ac:picMkLst>
            <pc:docMk/>
            <pc:sldMk cId="1669774297" sldId="295"/>
            <ac:picMk id="6" creationId="{A87989F3-F12F-62D8-2F78-5D059A458CAD}"/>
          </ac:picMkLst>
        </pc:picChg>
      </pc:sldChg>
      <pc:sldChg chg="addSp delSp modSp new mod">
        <pc:chgData name="Martin Torres Barrios" userId="b938179b92a20149" providerId="LiveId" clId="{05C7145B-EC63-4F3A-B4F0-C47D0A4EF528}" dt="2024-05-29T21:55:22.813" v="1099" actId="1076"/>
        <pc:sldMkLst>
          <pc:docMk/>
          <pc:sldMk cId="2009413444" sldId="296"/>
        </pc:sldMkLst>
        <pc:spChg chg="add del mod">
          <ac:chgData name="Martin Torres Barrios" userId="b938179b92a20149" providerId="LiveId" clId="{05C7145B-EC63-4F3A-B4F0-C47D0A4EF528}" dt="2024-05-29T21:55:13.901" v="1098"/>
          <ac:spMkLst>
            <pc:docMk/>
            <pc:sldMk cId="2009413444" sldId="296"/>
            <ac:spMk id="2" creationId="{D3EEBB8A-09D8-2B46-E56C-17ECA878D7AF}"/>
          </ac:spMkLst>
        </pc:spChg>
        <pc:spChg chg="add mod">
          <ac:chgData name="Martin Torres Barrios" userId="b938179b92a20149" providerId="LiveId" clId="{05C7145B-EC63-4F3A-B4F0-C47D0A4EF528}" dt="2024-05-29T21:55:22.813" v="1099" actId="1076"/>
          <ac:spMkLst>
            <pc:docMk/>
            <pc:sldMk cId="2009413444" sldId="296"/>
            <ac:spMk id="3" creationId="{152014CA-1D42-6A10-4B65-D911FAB374B2}"/>
          </ac:spMkLst>
        </pc:spChg>
      </pc:sldChg>
      <pc:sldChg chg="modSp mod">
        <pc:chgData name="Martin Torres Barrios" userId="b938179b92a20149" providerId="LiveId" clId="{05C7145B-EC63-4F3A-B4F0-C47D0A4EF528}" dt="2024-05-30T17:46:56.988" v="1108" actId="790"/>
        <pc:sldMkLst>
          <pc:docMk/>
          <pc:sldMk cId="1547172159" sldId="299"/>
        </pc:sldMkLst>
        <pc:spChg chg="mod">
          <ac:chgData name="Martin Torres Barrios" userId="b938179b92a20149" providerId="LiveId" clId="{05C7145B-EC63-4F3A-B4F0-C47D0A4EF528}" dt="2024-05-30T17:46:56.988" v="1108" actId="790"/>
          <ac:spMkLst>
            <pc:docMk/>
            <pc:sldMk cId="1547172159" sldId="299"/>
            <ac:spMk id="2" creationId="{249DA95B-B9E0-1312-DD69-68B84C9206C9}"/>
          </ac:spMkLst>
        </pc:spChg>
        <pc:spChg chg="mod">
          <ac:chgData name="Martin Torres Barrios" userId="b938179b92a20149" providerId="LiveId" clId="{05C7145B-EC63-4F3A-B4F0-C47D0A4EF528}" dt="2024-05-30T17:46:49.228" v="1107" actId="790"/>
          <ac:spMkLst>
            <pc:docMk/>
            <pc:sldMk cId="1547172159" sldId="299"/>
            <ac:spMk id="3" creationId="{3FAA6DFA-3490-9AEE-CDAE-FEF621D1B3B1}"/>
          </ac:spMkLst>
        </pc:spChg>
      </pc:sldChg>
      <pc:sldChg chg="modSp mod">
        <pc:chgData name="Martin Torres Barrios" userId="b938179b92a20149" providerId="LiveId" clId="{05C7145B-EC63-4F3A-B4F0-C47D0A4EF528}" dt="2024-05-30T17:47:03.408" v="1109" actId="14100"/>
        <pc:sldMkLst>
          <pc:docMk/>
          <pc:sldMk cId="2404685650" sldId="300"/>
        </pc:sldMkLst>
        <pc:graphicFrameChg chg="mod modGraphic">
          <ac:chgData name="Martin Torres Barrios" userId="b938179b92a20149" providerId="LiveId" clId="{05C7145B-EC63-4F3A-B4F0-C47D0A4EF528}" dt="2024-05-30T17:47:03.408" v="1109" actId="14100"/>
          <ac:graphicFrameMkLst>
            <pc:docMk/>
            <pc:sldMk cId="2404685650" sldId="300"/>
            <ac:graphicFrameMk id="3" creationId="{92A66A52-AA51-0C40-8612-030CC77FDA74}"/>
          </ac:graphicFrameMkLst>
        </pc:graphicFrameChg>
      </pc:sldChg>
      <pc:sldChg chg="modNotesTx">
        <pc:chgData name="Martin Torres Barrios" userId="b938179b92a20149" providerId="LiveId" clId="{05C7145B-EC63-4F3A-B4F0-C47D0A4EF528}" dt="2024-05-30T17:47:12.901" v="1110" actId="20577"/>
        <pc:sldMkLst>
          <pc:docMk/>
          <pc:sldMk cId="2758267936" sldId="303"/>
        </pc:sldMkLst>
      </pc:sldChg>
    </pc:docChg>
  </pc:docChgLst>
  <pc:docChgLst>
    <pc:chgData name="Martin Torres Barrios" userId="b938179b92a20149" providerId="LiveId" clId="{54120A77-E426-4562-B18C-8FC2195A271E}"/>
    <pc:docChg chg="undo custSel addSld delSld modSld sldOrd">
      <pc:chgData name="Martin Torres Barrios" userId="b938179b92a20149" providerId="LiveId" clId="{54120A77-E426-4562-B18C-8FC2195A271E}" dt="2024-05-30T15:43:23.022" v="3850" actId="1076"/>
      <pc:docMkLst>
        <pc:docMk/>
      </pc:docMkLst>
      <pc:sldChg chg="addSp delSp modSp mod">
        <pc:chgData name="Martin Torres Barrios" userId="b938179b92a20149" providerId="LiveId" clId="{54120A77-E426-4562-B18C-8FC2195A271E}" dt="2024-05-30T13:36:17.785" v="828" actId="403"/>
        <pc:sldMkLst>
          <pc:docMk/>
          <pc:sldMk cId="2934399721" sldId="257"/>
        </pc:sldMkLst>
        <pc:spChg chg="mod">
          <ac:chgData name="Martin Torres Barrios" userId="b938179b92a20149" providerId="LiveId" clId="{54120A77-E426-4562-B18C-8FC2195A271E}" dt="2024-05-30T13:36:07.421" v="825" actId="26606"/>
          <ac:spMkLst>
            <pc:docMk/>
            <pc:sldMk cId="2934399721" sldId="257"/>
            <ac:spMk id="2" creationId="{BFB1DBFA-6CB2-3481-56BA-CACBC54680A5}"/>
          </ac:spMkLst>
        </pc:spChg>
        <pc:spChg chg="mod">
          <ac:chgData name="Martin Torres Barrios" userId="b938179b92a20149" providerId="LiveId" clId="{54120A77-E426-4562-B18C-8FC2195A271E}" dt="2024-05-30T13:36:17.785" v="828" actId="403"/>
          <ac:spMkLst>
            <pc:docMk/>
            <pc:sldMk cId="2934399721" sldId="257"/>
            <ac:spMk id="3" creationId="{8B8F2C0C-A8B8-EE7A-5A9D-172EEF9DCBE1}"/>
          </ac:spMkLst>
        </pc:spChg>
        <pc:spChg chg="add">
          <ac:chgData name="Martin Torres Barrios" userId="b938179b92a20149" providerId="LiveId" clId="{54120A77-E426-4562-B18C-8FC2195A271E}" dt="2024-05-30T13:36:07.421" v="825" actId="26606"/>
          <ac:spMkLst>
            <pc:docMk/>
            <pc:sldMk cId="2934399721" sldId="257"/>
            <ac:spMk id="40" creationId="{F13C74B1-5B17-4795-BED0-7140497B445A}"/>
          </ac:spMkLst>
        </pc:spChg>
        <pc:spChg chg="add">
          <ac:chgData name="Martin Torres Barrios" userId="b938179b92a20149" providerId="LiveId" clId="{54120A77-E426-4562-B18C-8FC2195A271E}" dt="2024-05-30T13:36:07.421" v="825" actId="26606"/>
          <ac:spMkLst>
            <pc:docMk/>
            <pc:sldMk cId="2934399721" sldId="257"/>
            <ac:spMk id="42" creationId="{D4974D33-8DC5-464E-8C6D-BE58F0669C17}"/>
          </ac:spMkLst>
        </pc:spChg>
        <pc:picChg chg="mod ord">
          <ac:chgData name="Martin Torres Barrios" userId="b938179b92a20149" providerId="LiveId" clId="{54120A77-E426-4562-B18C-8FC2195A271E}" dt="2024-05-30T13:36:07.421" v="825" actId="26606"/>
          <ac:picMkLst>
            <pc:docMk/>
            <pc:sldMk cId="2934399721" sldId="257"/>
            <ac:picMk id="34" creationId="{22356F45-FDF5-097F-7E39-AFE96D15923F}"/>
          </ac:picMkLst>
        </pc:picChg>
        <pc:cxnChg chg="del">
          <ac:chgData name="Martin Torres Barrios" userId="b938179b92a20149" providerId="LiveId" clId="{54120A77-E426-4562-B18C-8FC2195A271E}" dt="2024-05-30T13:36:07.421" v="825" actId="26606"/>
          <ac:cxnSpMkLst>
            <pc:docMk/>
            <pc:sldMk cId="2934399721" sldId="257"/>
            <ac:cxnSpMk id="35" creationId="{1503BFE4-729B-D9D0-C17B-501E6AF1127A}"/>
          </ac:cxnSpMkLst>
        </pc:cxnChg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642979997" sldId="258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1195097957" sldId="264"/>
        </pc:sldMkLst>
      </pc:sldChg>
      <pc:sldChg chg="modSp mod modNotesTx">
        <pc:chgData name="Martin Torres Barrios" userId="b938179b92a20149" providerId="LiveId" clId="{54120A77-E426-4562-B18C-8FC2195A271E}" dt="2024-05-30T13:30:27.486" v="461" actId="1076"/>
        <pc:sldMkLst>
          <pc:docMk/>
          <pc:sldMk cId="162867237" sldId="278"/>
        </pc:sldMkLst>
        <pc:spChg chg="mod">
          <ac:chgData name="Martin Torres Barrios" userId="b938179b92a20149" providerId="LiveId" clId="{54120A77-E426-4562-B18C-8FC2195A271E}" dt="2024-05-30T13:27:23.690" v="122" actId="20577"/>
          <ac:spMkLst>
            <pc:docMk/>
            <pc:sldMk cId="162867237" sldId="278"/>
            <ac:spMk id="2" creationId="{2043CB5A-ABCA-9D13-B274-0329476B696A}"/>
          </ac:spMkLst>
        </pc:spChg>
        <pc:spChg chg="mod">
          <ac:chgData name="Martin Torres Barrios" userId="b938179b92a20149" providerId="LiveId" clId="{54120A77-E426-4562-B18C-8FC2195A271E}" dt="2024-05-30T13:30:27.486" v="461" actId="1076"/>
          <ac:spMkLst>
            <pc:docMk/>
            <pc:sldMk cId="162867237" sldId="278"/>
            <ac:spMk id="3" creationId="{6ABD6189-6DC3-4444-258D-D2936AA2D5A6}"/>
          </ac:spMkLst>
        </pc:spChg>
      </pc:sldChg>
      <pc:sldChg chg="del">
        <pc:chgData name="Martin Torres Barrios" userId="b938179b92a20149" providerId="LiveId" clId="{54120A77-E426-4562-B18C-8FC2195A271E}" dt="2024-05-30T15:20:59.013" v="2663" actId="47"/>
        <pc:sldMkLst>
          <pc:docMk/>
          <pc:sldMk cId="2698061120" sldId="280"/>
        </pc:sldMkLst>
      </pc:sldChg>
      <pc:sldChg chg="addSp delSp modSp mod">
        <pc:chgData name="Martin Torres Barrios" userId="b938179b92a20149" providerId="LiveId" clId="{54120A77-E426-4562-B18C-8FC2195A271E}" dt="2024-05-30T15:43:23.022" v="3850" actId="1076"/>
        <pc:sldMkLst>
          <pc:docMk/>
          <pc:sldMk cId="2358231630" sldId="281"/>
        </pc:sldMkLst>
        <pc:spChg chg="mod">
          <ac:chgData name="Martin Torres Barrios" userId="b938179b92a20149" providerId="LiveId" clId="{54120A77-E426-4562-B18C-8FC2195A271E}" dt="2024-05-30T15:38:10.151" v="3301" actId="21"/>
          <ac:spMkLst>
            <pc:docMk/>
            <pc:sldMk cId="2358231630" sldId="281"/>
            <ac:spMk id="2" creationId="{F46DF90C-EE1E-98A0-1D73-71A34B34DFAE}"/>
          </ac:spMkLst>
        </pc:spChg>
        <pc:spChg chg="del">
          <ac:chgData name="Martin Torres Barrios" userId="b938179b92a20149" providerId="LiveId" clId="{54120A77-E426-4562-B18C-8FC2195A271E}" dt="2024-05-30T15:36:33.449" v="3236" actId="478"/>
          <ac:spMkLst>
            <pc:docMk/>
            <pc:sldMk cId="2358231630" sldId="281"/>
            <ac:spMk id="3" creationId="{43E325E1-8DF2-2B82-B32B-59D369276231}"/>
          </ac:spMkLst>
        </pc:spChg>
        <pc:spChg chg="add mod">
          <ac:chgData name="Martin Torres Barrios" userId="b938179b92a20149" providerId="LiveId" clId="{54120A77-E426-4562-B18C-8FC2195A271E}" dt="2024-05-30T15:43:23.022" v="3850" actId="1076"/>
          <ac:spMkLst>
            <pc:docMk/>
            <pc:sldMk cId="2358231630" sldId="281"/>
            <ac:spMk id="4" creationId="{F205F886-3D4E-6ED9-BD2F-ED49782C280B}"/>
          </ac:spMkLst>
        </pc:spChg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1110984697" sldId="282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2197768117" sldId="283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3029979765" sldId="286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3780133316" sldId="287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4015744339" sldId="288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3331941946" sldId="289"/>
        </pc:sldMkLst>
      </pc:sldChg>
      <pc:sldChg chg="delSp modSp mod">
        <pc:chgData name="Martin Torres Barrios" userId="b938179b92a20149" providerId="LiveId" clId="{54120A77-E426-4562-B18C-8FC2195A271E}" dt="2024-05-30T15:28:31.861" v="3156" actId="20577"/>
        <pc:sldMkLst>
          <pc:docMk/>
          <pc:sldMk cId="1445801453" sldId="290"/>
        </pc:sldMkLst>
        <pc:spChg chg="mod">
          <ac:chgData name="Martin Torres Barrios" userId="b938179b92a20149" providerId="LiveId" clId="{54120A77-E426-4562-B18C-8FC2195A271E}" dt="2024-05-30T15:23:45.638" v="2827" actId="20577"/>
          <ac:spMkLst>
            <pc:docMk/>
            <pc:sldMk cId="1445801453" sldId="290"/>
            <ac:spMk id="2" creationId="{8F0F3A0C-BE39-562E-FCB1-A289E4562A5B}"/>
          </ac:spMkLst>
        </pc:spChg>
        <pc:spChg chg="mod">
          <ac:chgData name="Martin Torres Barrios" userId="b938179b92a20149" providerId="LiveId" clId="{54120A77-E426-4562-B18C-8FC2195A271E}" dt="2024-05-30T15:28:31.861" v="3156" actId="20577"/>
          <ac:spMkLst>
            <pc:docMk/>
            <pc:sldMk cId="1445801453" sldId="290"/>
            <ac:spMk id="3" creationId="{4247B169-0EF9-EB09-23A4-9EC3D3EE5E41}"/>
          </ac:spMkLst>
        </pc:spChg>
        <pc:spChg chg="del">
          <ac:chgData name="Martin Torres Barrios" userId="b938179b92a20149" providerId="LiveId" clId="{54120A77-E426-4562-B18C-8FC2195A271E}" dt="2024-05-30T15:23:48.981" v="2829" actId="478"/>
          <ac:spMkLst>
            <pc:docMk/>
            <pc:sldMk cId="1445801453" sldId="290"/>
            <ac:spMk id="5" creationId="{94EECCF0-EC76-01FC-AD31-5CDFED9EA853}"/>
          </ac:spMkLst>
        </pc:spChg>
        <pc:picChg chg="del">
          <ac:chgData name="Martin Torres Barrios" userId="b938179b92a20149" providerId="LiveId" clId="{54120A77-E426-4562-B18C-8FC2195A271E}" dt="2024-05-30T15:23:47.670" v="2828" actId="478"/>
          <ac:picMkLst>
            <pc:docMk/>
            <pc:sldMk cId="1445801453" sldId="290"/>
            <ac:picMk id="4" creationId="{E76D71DD-D914-3FED-39EB-792B0FEA49A1}"/>
          </ac:picMkLst>
        </pc:picChg>
      </pc:sldChg>
      <pc:sldChg chg="modSp mod">
        <pc:chgData name="Martin Torres Barrios" userId="b938179b92a20149" providerId="LiveId" clId="{54120A77-E426-4562-B18C-8FC2195A271E}" dt="2024-05-30T15:26:44.780" v="3074" actId="122"/>
        <pc:sldMkLst>
          <pc:docMk/>
          <pc:sldMk cId="1464982744" sldId="291"/>
        </pc:sldMkLst>
        <pc:spChg chg="mod">
          <ac:chgData name="Martin Torres Barrios" userId="b938179b92a20149" providerId="LiveId" clId="{54120A77-E426-4562-B18C-8FC2195A271E}" dt="2024-05-30T15:26:44.780" v="3074" actId="122"/>
          <ac:spMkLst>
            <pc:docMk/>
            <pc:sldMk cId="1464982744" sldId="291"/>
            <ac:spMk id="3" creationId="{6ABD6189-6DC3-4444-258D-D2936AA2D5A6}"/>
          </ac:spMkLst>
        </pc:spChg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3428746494" sldId="292"/>
        </pc:sldMkLst>
      </pc:sldChg>
      <pc:sldChg chg="del">
        <pc:chgData name="Martin Torres Barrios" userId="b938179b92a20149" providerId="LiveId" clId="{54120A77-E426-4562-B18C-8FC2195A271E}" dt="2024-05-30T15:21:16.271" v="2664" actId="47"/>
        <pc:sldMkLst>
          <pc:docMk/>
          <pc:sldMk cId="1401656766" sldId="293"/>
        </pc:sldMkLst>
      </pc:sldChg>
      <pc:sldChg chg="modSp mod">
        <pc:chgData name="Martin Torres Barrios" userId="b938179b92a20149" providerId="LiveId" clId="{54120A77-E426-4562-B18C-8FC2195A271E}" dt="2024-05-30T13:30:55.184" v="468" actId="33524"/>
        <pc:sldMkLst>
          <pc:docMk/>
          <pc:sldMk cId="1031425539" sldId="294"/>
        </pc:sldMkLst>
        <pc:spChg chg="mod">
          <ac:chgData name="Martin Torres Barrios" userId="b938179b92a20149" providerId="LiveId" clId="{54120A77-E426-4562-B18C-8FC2195A271E}" dt="2024-05-30T13:30:55.184" v="468" actId="33524"/>
          <ac:spMkLst>
            <pc:docMk/>
            <pc:sldMk cId="1031425539" sldId="294"/>
            <ac:spMk id="4" creationId="{3A519E16-8F08-C583-F112-3DC369792E38}"/>
          </ac:spMkLst>
        </pc:spChg>
      </pc:sldChg>
      <pc:sldChg chg="del">
        <pc:chgData name="Martin Torres Barrios" userId="b938179b92a20149" providerId="LiveId" clId="{54120A77-E426-4562-B18C-8FC2195A271E}" dt="2024-05-30T15:20:57.348" v="2662" actId="47"/>
        <pc:sldMkLst>
          <pc:docMk/>
          <pc:sldMk cId="1669774297" sldId="295"/>
        </pc:sldMkLst>
      </pc:sldChg>
      <pc:sldChg chg="del ord">
        <pc:chgData name="Martin Torres Barrios" userId="b938179b92a20149" providerId="LiveId" clId="{54120A77-E426-4562-B18C-8FC2195A271E}" dt="2024-05-30T15:20:55.121" v="2661" actId="47"/>
        <pc:sldMkLst>
          <pc:docMk/>
          <pc:sldMk cId="2009413444" sldId="296"/>
        </pc:sldMkLst>
      </pc:sldChg>
      <pc:sldChg chg="addSp modSp new mod setBg modNotesTx">
        <pc:chgData name="Martin Torres Barrios" userId="b938179b92a20149" providerId="LiveId" clId="{54120A77-E426-4562-B18C-8FC2195A271E}" dt="2024-05-30T13:35:40.863" v="824" actId="20577"/>
        <pc:sldMkLst>
          <pc:docMk/>
          <pc:sldMk cId="3581556777" sldId="297"/>
        </pc:sldMkLst>
        <pc:spChg chg="mod">
          <ac:chgData name="Martin Torres Barrios" userId="b938179b92a20149" providerId="LiveId" clId="{54120A77-E426-4562-B18C-8FC2195A271E}" dt="2024-05-30T13:34:33.411" v="555" actId="404"/>
          <ac:spMkLst>
            <pc:docMk/>
            <pc:sldMk cId="3581556777" sldId="297"/>
            <ac:spMk id="2" creationId="{ACDBFBF1-8B8B-F4D5-D10E-980929BDE438}"/>
          </ac:spMkLst>
        </pc:spChg>
        <pc:spChg chg="add">
          <ac:chgData name="Martin Torres Barrios" userId="b938179b92a20149" providerId="LiveId" clId="{54120A77-E426-4562-B18C-8FC2195A271E}" dt="2024-05-30T13:34:23.954" v="552" actId="26606"/>
          <ac:spMkLst>
            <pc:docMk/>
            <pc:sldMk cId="3581556777" sldId="297"/>
            <ac:spMk id="9" creationId="{9B7AD9F6-8CE7-4299-8FC6-328F4DCD3FF9}"/>
          </ac:spMkLst>
        </pc:spChg>
        <pc:spChg chg="add">
          <ac:chgData name="Martin Torres Barrios" userId="b938179b92a20149" providerId="LiveId" clId="{54120A77-E426-4562-B18C-8FC2195A271E}" dt="2024-05-30T13:34:23.954" v="552" actId="26606"/>
          <ac:spMkLst>
            <pc:docMk/>
            <pc:sldMk cId="3581556777" sldId="297"/>
            <ac:spMk id="11" creationId="{F49775AF-8896-43EE-92C6-83497D6DC56F}"/>
          </ac:spMkLst>
        </pc:spChg>
        <pc:picChg chg="add mod">
          <ac:chgData name="Martin Torres Barrios" userId="b938179b92a20149" providerId="LiveId" clId="{54120A77-E426-4562-B18C-8FC2195A271E}" dt="2024-05-30T13:34:23.954" v="552" actId="26606"/>
          <ac:picMkLst>
            <pc:docMk/>
            <pc:sldMk cId="3581556777" sldId="297"/>
            <ac:picMk id="4" creationId="{0926D62A-3F3A-2920-4C41-55DF9AA62FA5}"/>
          </ac:picMkLst>
        </pc:picChg>
      </pc:sldChg>
      <pc:sldChg chg="addSp delSp modSp new mod setBg">
        <pc:chgData name="Martin Torres Barrios" userId="b938179b92a20149" providerId="LiveId" clId="{54120A77-E426-4562-B18C-8FC2195A271E}" dt="2024-05-30T13:47:24.831" v="1090" actId="20577"/>
        <pc:sldMkLst>
          <pc:docMk/>
          <pc:sldMk cId="157224687" sldId="298"/>
        </pc:sldMkLst>
        <pc:spChg chg="mod">
          <ac:chgData name="Martin Torres Barrios" userId="b938179b92a20149" providerId="LiveId" clId="{54120A77-E426-4562-B18C-8FC2195A271E}" dt="2024-05-30T13:43:10.889" v="910" actId="1076"/>
          <ac:spMkLst>
            <pc:docMk/>
            <pc:sldMk cId="157224687" sldId="298"/>
            <ac:spMk id="2" creationId="{249DA95B-B9E0-1312-DD69-68B84C9206C9}"/>
          </ac:spMkLst>
        </pc:spChg>
        <pc:spChg chg="add del mod">
          <ac:chgData name="Martin Torres Barrios" userId="b938179b92a20149" providerId="LiveId" clId="{54120A77-E426-4562-B18C-8FC2195A271E}" dt="2024-05-30T13:41:40.622" v="878" actId="478"/>
          <ac:spMkLst>
            <pc:docMk/>
            <pc:sldMk cId="157224687" sldId="298"/>
            <ac:spMk id="3" creationId="{CB1D2291-293E-78BD-1F2E-F12A073F1902}"/>
          </ac:spMkLst>
        </pc:spChg>
        <pc:spChg chg="add mod">
          <ac:chgData name="Martin Torres Barrios" userId="b938179b92a20149" providerId="LiveId" clId="{54120A77-E426-4562-B18C-8FC2195A271E}" dt="2024-05-30T13:44:33.418" v="961" actId="1076"/>
          <ac:spMkLst>
            <pc:docMk/>
            <pc:sldMk cId="157224687" sldId="298"/>
            <ac:spMk id="4" creationId="{5B540425-FF0C-884F-0853-B08E2B6EE4E2}"/>
          </ac:spMkLst>
        </pc:spChg>
        <pc:spChg chg="add mod">
          <ac:chgData name="Martin Torres Barrios" userId="b938179b92a20149" providerId="LiveId" clId="{54120A77-E426-4562-B18C-8FC2195A271E}" dt="2024-05-30T13:44:33.418" v="961" actId="1076"/>
          <ac:spMkLst>
            <pc:docMk/>
            <pc:sldMk cId="157224687" sldId="298"/>
            <ac:spMk id="5" creationId="{C2323622-7BB0-8FDE-96EC-878D56932742}"/>
          </ac:spMkLst>
        </pc:spChg>
        <pc:spChg chg="add mod">
          <ac:chgData name="Martin Torres Barrios" userId="b938179b92a20149" providerId="LiveId" clId="{54120A77-E426-4562-B18C-8FC2195A271E}" dt="2024-05-30T13:44:33.418" v="961" actId="1076"/>
          <ac:spMkLst>
            <pc:docMk/>
            <pc:sldMk cId="157224687" sldId="298"/>
            <ac:spMk id="6" creationId="{8BD5680F-3CA7-0395-4ED9-6E3DBF898C5F}"/>
          </ac:spMkLst>
        </pc:spChg>
        <pc:spChg chg="add mod">
          <ac:chgData name="Martin Torres Barrios" userId="b938179b92a20149" providerId="LiveId" clId="{54120A77-E426-4562-B18C-8FC2195A271E}" dt="2024-05-30T13:44:46.513" v="965" actId="6549"/>
          <ac:spMkLst>
            <pc:docMk/>
            <pc:sldMk cId="157224687" sldId="298"/>
            <ac:spMk id="7" creationId="{05CFB0B6-7F26-19E3-CC91-A12BCB3088A3}"/>
          </ac:spMkLst>
        </pc:spChg>
        <pc:spChg chg="add mod">
          <ac:chgData name="Martin Torres Barrios" userId="b938179b92a20149" providerId="LiveId" clId="{54120A77-E426-4562-B18C-8FC2195A271E}" dt="2024-05-30T13:45:03.641" v="991" actId="1076"/>
          <ac:spMkLst>
            <pc:docMk/>
            <pc:sldMk cId="157224687" sldId="298"/>
            <ac:spMk id="8" creationId="{F14C0066-8073-DEC7-7B14-DB3096D321AC}"/>
          </ac:spMkLst>
        </pc:spChg>
        <pc:spChg chg="add mod">
          <ac:chgData name="Martin Torres Barrios" userId="b938179b92a20149" providerId="LiveId" clId="{54120A77-E426-4562-B18C-8FC2195A271E}" dt="2024-05-30T13:45:36.061" v="1050" actId="1076"/>
          <ac:spMkLst>
            <pc:docMk/>
            <pc:sldMk cId="157224687" sldId="298"/>
            <ac:spMk id="9" creationId="{62E16190-52C4-417F-455A-2BB86C172F26}"/>
          </ac:spMkLst>
        </pc:spChg>
        <pc:spChg chg="add mod">
          <ac:chgData name="Martin Torres Barrios" userId="b938179b92a20149" providerId="LiveId" clId="{54120A77-E426-4562-B18C-8FC2195A271E}" dt="2024-05-30T13:47:24.831" v="1090" actId="20577"/>
          <ac:spMkLst>
            <pc:docMk/>
            <pc:sldMk cId="157224687" sldId="298"/>
            <ac:spMk id="10" creationId="{C197F745-CB5F-1175-2D9F-3033760CF735}"/>
          </ac:spMkLst>
        </pc:spChg>
        <pc:spChg chg="add del">
          <ac:chgData name="Martin Torres Barrios" userId="b938179b92a20149" providerId="LiveId" clId="{54120A77-E426-4562-B18C-8FC2195A271E}" dt="2024-05-30T13:41:51.823" v="881" actId="26606"/>
          <ac:spMkLst>
            <pc:docMk/>
            <pc:sldMk cId="157224687" sldId="298"/>
            <ac:spMk id="1031" creationId="{6AA24DE7-C336-4994-8C52-D9B3F3D0FA4D}"/>
          </ac:spMkLst>
        </pc:spChg>
        <pc:picChg chg="add mod">
          <ac:chgData name="Martin Torres Barrios" userId="b938179b92a20149" providerId="LiveId" clId="{54120A77-E426-4562-B18C-8FC2195A271E}" dt="2024-05-30T13:44:33.418" v="961" actId="1076"/>
          <ac:picMkLst>
            <pc:docMk/>
            <pc:sldMk cId="157224687" sldId="298"/>
            <ac:picMk id="1026" creationId="{DE21D722-3254-A790-CD27-9357AEC4FAF8}"/>
          </ac:picMkLst>
        </pc:picChg>
      </pc:sldChg>
      <pc:sldChg chg="addSp delSp modSp add mod setBg">
        <pc:chgData name="Martin Torres Barrios" userId="b938179b92a20149" providerId="LiveId" clId="{54120A77-E426-4562-B18C-8FC2195A271E}" dt="2024-05-30T15:20:27.763" v="2656" actId="27636"/>
        <pc:sldMkLst>
          <pc:docMk/>
          <pc:sldMk cId="1547172159" sldId="299"/>
        </pc:sldMkLst>
        <pc:spChg chg="mod">
          <ac:chgData name="Martin Torres Barrios" userId="b938179b92a20149" providerId="LiveId" clId="{54120A77-E426-4562-B18C-8FC2195A271E}" dt="2024-05-30T14:23:51.665" v="2053" actId="26606"/>
          <ac:spMkLst>
            <pc:docMk/>
            <pc:sldMk cId="1547172159" sldId="299"/>
            <ac:spMk id="2" creationId="{249DA95B-B9E0-1312-DD69-68B84C9206C9}"/>
          </ac:spMkLst>
        </pc:spChg>
        <pc:spChg chg="add mod">
          <ac:chgData name="Martin Torres Barrios" userId="b938179b92a20149" providerId="LiveId" clId="{54120A77-E426-4562-B18C-8FC2195A271E}" dt="2024-05-30T15:20:27.763" v="2656" actId="27636"/>
          <ac:spMkLst>
            <pc:docMk/>
            <pc:sldMk cId="1547172159" sldId="299"/>
            <ac:spMk id="3" creationId="{3FAA6DFA-3490-9AEE-CDAE-FEF621D1B3B1}"/>
          </ac:spMkLst>
        </pc:spChg>
        <pc:spChg chg="del">
          <ac:chgData name="Martin Torres Barrios" userId="b938179b92a20149" providerId="LiveId" clId="{54120A77-E426-4562-B18C-8FC2195A271E}" dt="2024-05-30T13:50:48.633" v="1113" actId="478"/>
          <ac:spMkLst>
            <pc:docMk/>
            <pc:sldMk cId="1547172159" sldId="299"/>
            <ac:spMk id="4" creationId="{5B540425-FF0C-884F-0853-B08E2B6EE4E2}"/>
          </ac:spMkLst>
        </pc:spChg>
        <pc:spChg chg="del">
          <ac:chgData name="Martin Torres Barrios" userId="b938179b92a20149" providerId="LiveId" clId="{54120A77-E426-4562-B18C-8FC2195A271E}" dt="2024-05-30T13:50:50.007" v="1114" actId="478"/>
          <ac:spMkLst>
            <pc:docMk/>
            <pc:sldMk cId="1547172159" sldId="299"/>
            <ac:spMk id="5" creationId="{C2323622-7BB0-8FDE-96EC-878D56932742}"/>
          </ac:spMkLst>
        </pc:spChg>
        <pc:spChg chg="del">
          <ac:chgData name="Martin Torres Barrios" userId="b938179b92a20149" providerId="LiveId" clId="{54120A77-E426-4562-B18C-8FC2195A271E}" dt="2024-05-30T13:50:51.617" v="1115" actId="478"/>
          <ac:spMkLst>
            <pc:docMk/>
            <pc:sldMk cId="1547172159" sldId="299"/>
            <ac:spMk id="6" creationId="{8BD5680F-3CA7-0395-4ED9-6E3DBF898C5F}"/>
          </ac:spMkLst>
        </pc:spChg>
        <pc:spChg chg="del">
          <ac:chgData name="Martin Torres Barrios" userId="b938179b92a20149" providerId="LiveId" clId="{54120A77-E426-4562-B18C-8FC2195A271E}" dt="2024-05-30T13:50:58.261" v="1119" actId="478"/>
          <ac:spMkLst>
            <pc:docMk/>
            <pc:sldMk cId="1547172159" sldId="299"/>
            <ac:spMk id="7" creationId="{05CFB0B6-7F26-19E3-CC91-A12BCB3088A3}"/>
          </ac:spMkLst>
        </pc:spChg>
        <pc:spChg chg="del">
          <ac:chgData name="Martin Torres Barrios" userId="b938179b92a20149" providerId="LiveId" clId="{54120A77-E426-4562-B18C-8FC2195A271E}" dt="2024-05-30T13:50:56.700" v="1118" actId="478"/>
          <ac:spMkLst>
            <pc:docMk/>
            <pc:sldMk cId="1547172159" sldId="299"/>
            <ac:spMk id="8" creationId="{F14C0066-8073-DEC7-7B14-DB3096D321AC}"/>
          </ac:spMkLst>
        </pc:spChg>
        <pc:spChg chg="del">
          <ac:chgData name="Martin Torres Barrios" userId="b938179b92a20149" providerId="LiveId" clId="{54120A77-E426-4562-B18C-8FC2195A271E}" dt="2024-05-30T13:50:55.073" v="1117" actId="478"/>
          <ac:spMkLst>
            <pc:docMk/>
            <pc:sldMk cId="1547172159" sldId="299"/>
            <ac:spMk id="9" creationId="{62E16190-52C4-417F-455A-2BB86C172F26}"/>
          </ac:spMkLst>
        </pc:spChg>
        <pc:spChg chg="del">
          <ac:chgData name="Martin Torres Barrios" userId="b938179b92a20149" providerId="LiveId" clId="{54120A77-E426-4562-B18C-8FC2195A271E}" dt="2024-05-30T13:50:53.650" v="1116" actId="478"/>
          <ac:spMkLst>
            <pc:docMk/>
            <pc:sldMk cId="1547172159" sldId="299"/>
            <ac:spMk id="10" creationId="{C197F745-CB5F-1175-2D9F-3033760CF735}"/>
          </ac:spMkLst>
        </pc:spChg>
        <pc:spChg chg="add del">
          <ac:chgData name="Martin Torres Barrios" userId="b938179b92a20149" providerId="LiveId" clId="{54120A77-E426-4562-B18C-8FC2195A271E}" dt="2024-05-30T14:23:51.665" v="2053" actId="26606"/>
          <ac:spMkLst>
            <pc:docMk/>
            <pc:sldMk cId="1547172159" sldId="299"/>
            <ac:spMk id="2055" creationId="{F13C74B1-5B17-4795-BED0-7140497B445A}"/>
          </ac:spMkLst>
        </pc:spChg>
        <pc:spChg chg="add del">
          <ac:chgData name="Martin Torres Barrios" userId="b938179b92a20149" providerId="LiveId" clId="{54120A77-E426-4562-B18C-8FC2195A271E}" dt="2024-05-30T14:23:51.665" v="2053" actId="26606"/>
          <ac:spMkLst>
            <pc:docMk/>
            <pc:sldMk cId="1547172159" sldId="299"/>
            <ac:spMk id="2057" creationId="{D4974D33-8DC5-464E-8C6D-BE58F0669C17}"/>
          </ac:spMkLst>
        </pc:spChg>
        <pc:picChg chg="del">
          <ac:chgData name="Martin Torres Barrios" userId="b938179b92a20149" providerId="LiveId" clId="{54120A77-E426-4562-B18C-8FC2195A271E}" dt="2024-05-30T13:50:46.954" v="1112" actId="478"/>
          <ac:picMkLst>
            <pc:docMk/>
            <pc:sldMk cId="1547172159" sldId="299"/>
            <ac:picMk id="1026" creationId="{DE21D722-3254-A790-CD27-9357AEC4FAF8}"/>
          </ac:picMkLst>
        </pc:picChg>
        <pc:picChg chg="add mod">
          <ac:chgData name="Martin Torres Barrios" userId="b938179b92a20149" providerId="LiveId" clId="{54120A77-E426-4562-B18C-8FC2195A271E}" dt="2024-05-30T14:36:20.216" v="2061" actId="1076"/>
          <ac:picMkLst>
            <pc:docMk/>
            <pc:sldMk cId="1547172159" sldId="299"/>
            <ac:picMk id="2050" creationId="{0B4EB2C9-A963-2C6D-A9C1-5A9D0DC17C2E}"/>
          </ac:picMkLst>
        </pc:picChg>
        <pc:cxnChg chg="add">
          <ac:chgData name="Martin Torres Barrios" userId="b938179b92a20149" providerId="LiveId" clId="{54120A77-E426-4562-B18C-8FC2195A271E}" dt="2024-05-30T14:23:51.665" v="2053" actId="26606"/>
          <ac:cxnSpMkLst>
            <pc:docMk/>
            <pc:sldMk cId="1547172159" sldId="299"/>
            <ac:cxnSpMk id="2062" creationId="{FC23E3B9-5ABF-58B3-E2B0-E9A5DAA90037}"/>
          </ac:cxnSpMkLst>
        </pc:cxnChg>
      </pc:sldChg>
      <pc:sldChg chg="addSp modSp new mod">
        <pc:chgData name="Martin Torres Barrios" userId="b938179b92a20149" providerId="LiveId" clId="{54120A77-E426-4562-B18C-8FC2195A271E}" dt="2024-05-30T15:20:50.494" v="2660" actId="1076"/>
        <pc:sldMkLst>
          <pc:docMk/>
          <pc:sldMk cId="2404685650" sldId="300"/>
        </pc:sldMkLst>
        <pc:spChg chg="mod">
          <ac:chgData name="Martin Torres Barrios" userId="b938179b92a20149" providerId="LiveId" clId="{54120A77-E426-4562-B18C-8FC2195A271E}" dt="2024-05-30T14:38:17.583" v="2132" actId="20577"/>
          <ac:spMkLst>
            <pc:docMk/>
            <pc:sldMk cId="2404685650" sldId="300"/>
            <ac:spMk id="2" creationId="{481CA108-A7E4-1158-AB00-871DE100C379}"/>
          </ac:spMkLst>
        </pc:spChg>
        <pc:graphicFrameChg chg="add mod modGraphic">
          <ac:chgData name="Martin Torres Barrios" userId="b938179b92a20149" providerId="LiveId" clId="{54120A77-E426-4562-B18C-8FC2195A271E}" dt="2024-05-30T15:20:50.494" v="2660" actId="1076"/>
          <ac:graphicFrameMkLst>
            <pc:docMk/>
            <pc:sldMk cId="2404685650" sldId="300"/>
            <ac:graphicFrameMk id="3" creationId="{92A66A52-AA51-0C40-8612-030CC77FDA74}"/>
          </ac:graphicFrameMkLst>
        </pc:graphicFrameChg>
      </pc:sldChg>
      <pc:sldChg chg="addSp delSp modSp add mod">
        <pc:chgData name="Martin Torres Barrios" userId="b938179b92a20149" providerId="LiveId" clId="{54120A77-E426-4562-B18C-8FC2195A271E}" dt="2024-05-30T15:29:33.062" v="3183" actId="1076"/>
        <pc:sldMkLst>
          <pc:docMk/>
          <pc:sldMk cId="594716039" sldId="301"/>
        </pc:sldMkLst>
        <pc:spChg chg="mod">
          <ac:chgData name="Martin Torres Barrios" userId="b938179b92a20149" providerId="LiveId" clId="{54120A77-E426-4562-B18C-8FC2195A271E}" dt="2024-05-30T15:23:23.550" v="2801" actId="20577"/>
          <ac:spMkLst>
            <pc:docMk/>
            <pc:sldMk cId="594716039" sldId="301"/>
            <ac:spMk id="2" creationId="{8F0F3A0C-BE39-562E-FCB1-A289E4562A5B}"/>
          </ac:spMkLst>
        </pc:spChg>
        <pc:spChg chg="mod">
          <ac:chgData name="Martin Torres Barrios" userId="b938179b92a20149" providerId="LiveId" clId="{54120A77-E426-4562-B18C-8FC2195A271E}" dt="2024-05-30T15:28:59.888" v="3161" actId="20577"/>
          <ac:spMkLst>
            <pc:docMk/>
            <pc:sldMk cId="594716039" sldId="301"/>
            <ac:spMk id="3" creationId="{4247B169-0EF9-EB09-23A4-9EC3D3EE5E41}"/>
          </ac:spMkLst>
        </pc:spChg>
        <pc:spChg chg="del">
          <ac:chgData name="Martin Torres Barrios" userId="b938179b92a20149" providerId="LiveId" clId="{54120A77-E426-4562-B18C-8FC2195A271E}" dt="2024-05-30T15:25:56.691" v="2941" actId="478"/>
          <ac:spMkLst>
            <pc:docMk/>
            <pc:sldMk cId="594716039" sldId="301"/>
            <ac:spMk id="5" creationId="{94EECCF0-EC76-01FC-AD31-5CDFED9EA853}"/>
          </ac:spMkLst>
        </pc:spChg>
        <pc:spChg chg="add mod">
          <ac:chgData name="Martin Torres Barrios" userId="b938179b92a20149" providerId="LiveId" clId="{54120A77-E426-4562-B18C-8FC2195A271E}" dt="2024-05-30T15:29:33.062" v="3183" actId="1076"/>
          <ac:spMkLst>
            <pc:docMk/>
            <pc:sldMk cId="594716039" sldId="301"/>
            <ac:spMk id="7" creationId="{BDF1344C-0865-B8AA-B25C-BBE73F0C5EC1}"/>
          </ac:spMkLst>
        </pc:spChg>
        <pc:picChg chg="del">
          <ac:chgData name="Martin Torres Barrios" userId="b938179b92a20149" providerId="LiveId" clId="{54120A77-E426-4562-B18C-8FC2195A271E}" dt="2024-05-30T15:23:25.746" v="2802" actId="478"/>
          <ac:picMkLst>
            <pc:docMk/>
            <pc:sldMk cId="594716039" sldId="301"/>
            <ac:picMk id="4" creationId="{E76D71DD-D914-3FED-39EB-792B0FEA49A1}"/>
          </ac:picMkLst>
        </pc:picChg>
      </pc:sldChg>
      <pc:sldChg chg="add ord">
        <pc:chgData name="Martin Torres Barrios" userId="b938179b92a20149" providerId="LiveId" clId="{54120A77-E426-4562-B18C-8FC2195A271E}" dt="2024-05-30T15:23:35.853" v="2805"/>
        <pc:sldMkLst>
          <pc:docMk/>
          <pc:sldMk cId="1491128637" sldId="302"/>
        </pc:sldMkLst>
      </pc:sldChg>
      <pc:sldChg chg="add ord">
        <pc:chgData name="Martin Torres Barrios" userId="b938179b92a20149" providerId="LiveId" clId="{54120A77-E426-4562-B18C-8FC2195A271E}" dt="2024-05-30T15:37:13.026" v="3243"/>
        <pc:sldMkLst>
          <pc:docMk/>
          <pc:sldMk cId="2758267936" sldId="303"/>
        </pc:sldMkLst>
      </pc:sldChg>
    </pc:docChg>
  </pc:docChgLst>
  <pc:docChgLst>
    <pc:chgData name="Martin Torres Barrios" userId="b938179b92a20149" providerId="LiveId" clId="{56AE1A96-49C1-4184-B4B0-EF0EF515623E}"/>
    <pc:docChg chg="custSel addSld delSld modSld">
      <pc:chgData name="Martin Torres Barrios" userId="b938179b92a20149" providerId="LiveId" clId="{56AE1A96-49C1-4184-B4B0-EF0EF515623E}" dt="2024-11-21T01:02:39.449" v="63" actId="2696"/>
      <pc:docMkLst>
        <pc:docMk/>
      </pc:docMkLst>
      <pc:sldChg chg="addSp delSp modSp mod">
        <pc:chgData name="Martin Torres Barrios" userId="b938179b92a20149" providerId="LiveId" clId="{56AE1A96-49C1-4184-B4B0-EF0EF515623E}" dt="2024-11-20T20:43:50.566" v="24"/>
        <pc:sldMkLst>
          <pc:docMk/>
          <pc:sldMk cId="4087403205" sldId="256"/>
        </pc:sldMkLst>
        <pc:spChg chg="mod">
          <ac:chgData name="Martin Torres Barrios" userId="b938179b92a20149" providerId="LiveId" clId="{56AE1A96-49C1-4184-B4B0-EF0EF515623E}" dt="2024-11-20T20:43:38.453" v="22" actId="20577"/>
          <ac:spMkLst>
            <pc:docMk/>
            <pc:sldMk cId="4087403205" sldId="256"/>
            <ac:spMk id="3" creationId="{73C1D337-9A15-EAA4-C322-A4D4B9A238C3}"/>
          </ac:spMkLst>
        </pc:spChg>
        <pc:picChg chg="del">
          <ac:chgData name="Martin Torres Barrios" userId="b938179b92a20149" providerId="LiveId" clId="{56AE1A96-49C1-4184-B4B0-EF0EF515623E}" dt="2024-11-20T20:43:49.998" v="23" actId="478"/>
          <ac:picMkLst>
            <pc:docMk/>
            <pc:sldMk cId="4087403205" sldId="256"/>
            <ac:picMk id="4" creationId="{AB721E02-22FD-7001-22D3-8FF7D226CACA}"/>
          </ac:picMkLst>
        </pc:picChg>
        <pc:picChg chg="add mod">
          <ac:chgData name="Martin Torres Barrios" userId="b938179b92a20149" providerId="LiveId" clId="{56AE1A96-49C1-4184-B4B0-EF0EF515623E}" dt="2024-11-20T20:43:50.566" v="24"/>
          <ac:picMkLst>
            <pc:docMk/>
            <pc:sldMk cId="4087403205" sldId="256"/>
            <ac:picMk id="6" creationId="{9E1F2180-6BB3-BE0C-7D13-E86ADFC95C63}"/>
          </ac:picMkLst>
        </pc:picChg>
      </pc:sldChg>
      <pc:sldChg chg="modSp mod">
        <pc:chgData name="Martin Torres Barrios" userId="b938179b92a20149" providerId="LiveId" clId="{56AE1A96-49C1-4184-B4B0-EF0EF515623E}" dt="2024-11-20T23:56:08.771" v="62"/>
        <pc:sldMkLst>
          <pc:docMk/>
          <pc:sldMk cId="2934399721" sldId="257"/>
        </pc:sldMkLst>
        <pc:spChg chg="mod">
          <ac:chgData name="Martin Torres Barrios" userId="b938179b92a20149" providerId="LiveId" clId="{56AE1A96-49C1-4184-B4B0-EF0EF515623E}" dt="2024-11-20T23:56:08.771" v="62"/>
          <ac:spMkLst>
            <pc:docMk/>
            <pc:sldMk cId="2934399721" sldId="257"/>
            <ac:spMk id="3" creationId="{8B8F2C0C-A8B8-EE7A-5A9D-172EEF9DCBE1}"/>
          </ac:spMkLst>
        </pc:spChg>
      </pc:sldChg>
      <pc:sldChg chg="modSp mod modNotesTx">
        <pc:chgData name="Martin Torres Barrios" userId="b938179b92a20149" providerId="LiveId" clId="{56AE1A96-49C1-4184-B4B0-EF0EF515623E}" dt="2024-11-20T23:54:23.440" v="61" actId="1076"/>
        <pc:sldMkLst>
          <pc:docMk/>
          <pc:sldMk cId="162867237" sldId="278"/>
        </pc:sldMkLst>
        <pc:spChg chg="mod">
          <ac:chgData name="Martin Torres Barrios" userId="b938179b92a20149" providerId="LiveId" clId="{56AE1A96-49C1-4184-B4B0-EF0EF515623E}" dt="2024-11-20T23:54:23.440" v="61" actId="1076"/>
          <ac:spMkLst>
            <pc:docMk/>
            <pc:sldMk cId="162867237" sldId="278"/>
            <ac:spMk id="3" creationId="{6ABD6189-6DC3-4444-258D-D2936AA2D5A6}"/>
          </ac:spMkLst>
        </pc:spChg>
      </pc:sldChg>
      <pc:sldChg chg="del">
        <pc:chgData name="Martin Torres Barrios" userId="b938179b92a20149" providerId="LiveId" clId="{56AE1A96-49C1-4184-B4B0-EF0EF515623E}" dt="2024-11-20T20:45:39.398" v="32" actId="47"/>
        <pc:sldMkLst>
          <pc:docMk/>
          <pc:sldMk cId="2358231630" sldId="281"/>
        </pc:sldMkLst>
      </pc:sldChg>
      <pc:sldChg chg="modSp mod">
        <pc:chgData name="Martin Torres Barrios" userId="b938179b92a20149" providerId="LiveId" clId="{56AE1A96-49C1-4184-B4B0-EF0EF515623E}" dt="2024-11-20T20:47:31.090" v="43" actId="1076"/>
        <pc:sldMkLst>
          <pc:docMk/>
          <pc:sldMk cId="1445801453" sldId="290"/>
        </pc:sldMkLst>
        <pc:spChg chg="mod">
          <ac:chgData name="Martin Torres Barrios" userId="b938179b92a20149" providerId="LiveId" clId="{56AE1A96-49C1-4184-B4B0-EF0EF515623E}" dt="2024-11-20T20:47:31.090" v="43" actId="1076"/>
          <ac:spMkLst>
            <pc:docMk/>
            <pc:sldMk cId="1445801453" sldId="290"/>
            <ac:spMk id="3" creationId="{4247B169-0EF9-EB09-23A4-9EC3D3EE5E41}"/>
          </ac:spMkLst>
        </pc:spChg>
      </pc:sldChg>
      <pc:sldChg chg="del">
        <pc:chgData name="Martin Torres Barrios" userId="b938179b92a20149" providerId="LiveId" clId="{56AE1A96-49C1-4184-B4B0-EF0EF515623E}" dt="2024-11-20T20:47:22.479" v="40" actId="47"/>
        <pc:sldMkLst>
          <pc:docMk/>
          <pc:sldMk cId="1464982744" sldId="291"/>
        </pc:sldMkLst>
      </pc:sldChg>
      <pc:sldChg chg="modSp mod modNotesTx">
        <pc:chgData name="Martin Torres Barrios" userId="b938179b92a20149" providerId="LiveId" clId="{56AE1A96-49C1-4184-B4B0-EF0EF515623E}" dt="2024-11-20T20:45:56.747" v="34" actId="20577"/>
        <pc:sldMkLst>
          <pc:docMk/>
          <pc:sldMk cId="3581556777" sldId="297"/>
        </pc:sldMkLst>
        <pc:spChg chg="mod">
          <ac:chgData name="Martin Torres Barrios" userId="b938179b92a20149" providerId="LiveId" clId="{56AE1A96-49C1-4184-B4B0-EF0EF515623E}" dt="2024-11-20T20:45:53.894" v="33" actId="790"/>
          <ac:spMkLst>
            <pc:docMk/>
            <pc:sldMk cId="3581556777" sldId="297"/>
            <ac:spMk id="2" creationId="{ACDBFBF1-8B8B-F4D5-D10E-980929BDE438}"/>
          </ac:spMkLst>
        </pc:spChg>
      </pc:sldChg>
      <pc:sldChg chg="del">
        <pc:chgData name="Martin Torres Barrios" userId="b938179b92a20149" providerId="LiveId" clId="{56AE1A96-49C1-4184-B4B0-EF0EF515623E}" dt="2024-11-20T20:47:23.880" v="41" actId="47"/>
        <pc:sldMkLst>
          <pc:docMk/>
          <pc:sldMk cId="594716039" sldId="301"/>
        </pc:sldMkLst>
      </pc:sldChg>
      <pc:sldChg chg="addSp delSp modSp add mod">
        <pc:chgData name="Martin Torres Barrios" userId="b938179b92a20149" providerId="LiveId" clId="{56AE1A96-49C1-4184-B4B0-EF0EF515623E}" dt="2024-11-20T20:52:33.286" v="52" actId="1076"/>
        <pc:sldMkLst>
          <pc:docMk/>
          <pc:sldMk cId="2929923230" sldId="301"/>
        </pc:sldMkLst>
        <pc:spChg chg="del">
          <ac:chgData name="Martin Torres Barrios" userId="b938179b92a20149" providerId="LiveId" clId="{56AE1A96-49C1-4184-B4B0-EF0EF515623E}" dt="2024-11-20T20:52:04.717" v="46" actId="478"/>
          <ac:spMkLst>
            <pc:docMk/>
            <pc:sldMk cId="2929923230" sldId="301"/>
            <ac:spMk id="2" creationId="{AFA4DD5C-273A-5B7D-F507-F2F53BB15FF9}"/>
          </ac:spMkLst>
        </pc:spChg>
        <pc:spChg chg="add del mod">
          <ac:chgData name="Martin Torres Barrios" userId="b938179b92a20149" providerId="LiveId" clId="{56AE1A96-49C1-4184-B4B0-EF0EF515623E}" dt="2024-11-20T20:52:06.533" v="47" actId="478"/>
          <ac:spMkLst>
            <pc:docMk/>
            <pc:sldMk cId="2929923230" sldId="301"/>
            <ac:spMk id="5" creationId="{875319DE-2C04-7CF5-C4B6-68254AB835AC}"/>
          </ac:spMkLst>
        </pc:spChg>
        <pc:graphicFrameChg chg="del modGraphic">
          <ac:chgData name="Martin Torres Barrios" userId="b938179b92a20149" providerId="LiveId" clId="{56AE1A96-49C1-4184-B4B0-EF0EF515623E}" dt="2024-11-20T20:52:08.842" v="49" actId="478"/>
          <ac:graphicFrameMkLst>
            <pc:docMk/>
            <pc:sldMk cId="2929923230" sldId="301"/>
            <ac:graphicFrameMk id="3" creationId="{96B165E0-349D-561A-8721-2302CBB8A0FA}"/>
          </ac:graphicFrameMkLst>
        </pc:graphicFrameChg>
        <pc:picChg chg="add mod">
          <ac:chgData name="Martin Torres Barrios" userId="b938179b92a20149" providerId="LiveId" clId="{56AE1A96-49C1-4184-B4B0-EF0EF515623E}" dt="2024-11-20T20:52:33.286" v="52" actId="1076"/>
          <ac:picMkLst>
            <pc:docMk/>
            <pc:sldMk cId="2929923230" sldId="301"/>
            <ac:picMk id="7" creationId="{2F58FA42-3ACF-F17C-D31C-DE2D2AB04D5C}"/>
          </ac:picMkLst>
        </pc:picChg>
      </pc:sldChg>
      <pc:sldChg chg="addSp delSp add mod">
        <pc:chgData name="Martin Torres Barrios" userId="b938179b92a20149" providerId="LiveId" clId="{56AE1A96-49C1-4184-B4B0-EF0EF515623E}" dt="2024-11-20T20:55:00.437" v="55" actId="22"/>
        <pc:sldMkLst>
          <pc:docMk/>
          <pc:sldMk cId="14292861" sldId="302"/>
        </pc:sldMkLst>
        <pc:picChg chg="add">
          <ac:chgData name="Martin Torres Barrios" userId="b938179b92a20149" providerId="LiveId" clId="{56AE1A96-49C1-4184-B4B0-EF0EF515623E}" dt="2024-11-20T20:55:00.437" v="55" actId="22"/>
          <ac:picMkLst>
            <pc:docMk/>
            <pc:sldMk cId="14292861" sldId="302"/>
            <ac:picMk id="3" creationId="{690B499A-3F65-1015-6B3D-2F27EFEFDC53}"/>
          </ac:picMkLst>
        </pc:picChg>
        <pc:picChg chg="del">
          <ac:chgData name="Martin Torres Barrios" userId="b938179b92a20149" providerId="LiveId" clId="{56AE1A96-49C1-4184-B4B0-EF0EF515623E}" dt="2024-11-20T20:54:59.902" v="54" actId="478"/>
          <ac:picMkLst>
            <pc:docMk/>
            <pc:sldMk cId="14292861" sldId="302"/>
            <ac:picMk id="7" creationId="{7C9C9218-3B4B-BC22-6FC0-C459B03CA249}"/>
          </ac:picMkLst>
        </pc:picChg>
      </pc:sldChg>
      <pc:sldChg chg="del">
        <pc:chgData name="Martin Torres Barrios" userId="b938179b92a20149" providerId="LiveId" clId="{56AE1A96-49C1-4184-B4B0-EF0EF515623E}" dt="2024-11-20T20:47:20.456" v="39" actId="47"/>
        <pc:sldMkLst>
          <pc:docMk/>
          <pc:sldMk cId="1491128637" sldId="302"/>
        </pc:sldMkLst>
      </pc:sldChg>
      <pc:sldChg chg="addSp delSp add mod">
        <pc:chgData name="Martin Torres Barrios" userId="b938179b92a20149" providerId="LiveId" clId="{56AE1A96-49C1-4184-B4B0-EF0EF515623E}" dt="2024-11-20T20:55:35.427" v="58" actId="22"/>
        <pc:sldMkLst>
          <pc:docMk/>
          <pc:sldMk cId="2703631666" sldId="303"/>
        </pc:sldMkLst>
        <pc:picChg chg="del">
          <ac:chgData name="Martin Torres Barrios" userId="b938179b92a20149" providerId="LiveId" clId="{56AE1A96-49C1-4184-B4B0-EF0EF515623E}" dt="2024-11-20T20:55:34.371" v="57" actId="478"/>
          <ac:picMkLst>
            <pc:docMk/>
            <pc:sldMk cId="2703631666" sldId="303"/>
            <ac:picMk id="3" creationId="{605EF48C-4DFC-B1E4-DE17-3691D780F52A}"/>
          </ac:picMkLst>
        </pc:picChg>
        <pc:picChg chg="add">
          <ac:chgData name="Martin Torres Barrios" userId="b938179b92a20149" providerId="LiveId" clId="{56AE1A96-49C1-4184-B4B0-EF0EF515623E}" dt="2024-11-20T20:55:35.427" v="58" actId="22"/>
          <ac:picMkLst>
            <pc:docMk/>
            <pc:sldMk cId="2703631666" sldId="303"/>
            <ac:picMk id="4" creationId="{37A41355-0A0E-4A75-CE64-65660D24F160}"/>
          </ac:picMkLst>
        </pc:picChg>
      </pc:sldChg>
      <pc:sldChg chg="del">
        <pc:chgData name="Martin Torres Barrios" userId="b938179b92a20149" providerId="LiveId" clId="{56AE1A96-49C1-4184-B4B0-EF0EF515623E}" dt="2024-11-20T20:46:10.501" v="35" actId="47"/>
        <pc:sldMkLst>
          <pc:docMk/>
          <pc:sldMk cId="2758267936" sldId="303"/>
        </pc:sldMkLst>
      </pc:sldChg>
      <pc:sldChg chg="delSp add del mod">
        <pc:chgData name="Martin Torres Barrios" userId="b938179b92a20149" providerId="LiveId" clId="{56AE1A96-49C1-4184-B4B0-EF0EF515623E}" dt="2024-11-21T01:02:39.449" v="63" actId="2696"/>
        <pc:sldMkLst>
          <pc:docMk/>
          <pc:sldMk cId="1842921191" sldId="304"/>
        </pc:sldMkLst>
        <pc:picChg chg="del">
          <ac:chgData name="Martin Torres Barrios" userId="b938179b92a20149" providerId="LiveId" clId="{56AE1A96-49C1-4184-B4B0-EF0EF515623E}" dt="2024-11-20T20:55:49.841" v="60" actId="478"/>
          <ac:picMkLst>
            <pc:docMk/>
            <pc:sldMk cId="1842921191" sldId="304"/>
            <ac:picMk id="4" creationId="{14FA6056-1CAD-8335-0248-5A786BB196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334D4-DD08-4510-AF43-435E2088203C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E7998-52C9-4182-BB29-83F0AFA97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66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62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400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49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9489C-CE20-1A75-B481-1AD97B362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846AF3-E215-0F56-78BA-FC35AE073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64CE6-3973-2679-AB70-19A8CE66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9D212-95E4-26AA-D37A-CF91520A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EE225-5AAA-6E70-0D9F-B6FDC261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2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003FB-B6F0-9CCB-5E3D-B286B760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F6B5F6-2AD8-90F5-FC11-9FF31AAF7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B551-7B60-B856-A5E4-133CF0C8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E54FF-904B-777F-1419-6A11BAAF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A2D68-34FF-E3CA-E95B-CB0E598A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2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268562-5C3D-2012-4D7D-83C298A9E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D4B54-7EA1-A074-C2C5-908DF90E0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957F-2B9D-C62B-9022-0EE7CDB2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F026D-8371-79DE-4D01-DECDB1E5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4FB59-B46C-733A-3664-086BF9B2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45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0D7C5-9C2A-DE89-1360-BFC395AA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6A177-46CC-4B0D-6D62-3C1548E0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46B92A-1834-2074-5D2F-F945BA34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C0F66-D3BB-13CD-EAE1-33A1828E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89C42-6F8A-899C-713F-98EE89D5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6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C72E8-B859-7258-A3F2-9E434ED5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20EB4-8F18-16D4-4190-E2C63892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43B7A4-27AA-938A-D503-26E610E9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A0606-F2AA-18B4-7761-B4ECBDD1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5F7D3-346E-571D-0B02-9BC3F1F1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8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C3D2-0C87-6A66-AD5F-2D1F0FF4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CB691-CF38-6F6E-5875-FC006A4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5E5888-3CCF-3274-D89B-43FA35A8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F9FECB-494C-712B-7F0D-77B9BA66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3000C-E8D4-7DE3-ABF8-B8926B73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00674A-41F8-7C5C-A291-044C7C38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52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4ECEB-EAC6-7573-29B2-52786FAD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01848B-59D0-F5B2-5111-FD9DEC54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2AAD58-810D-510E-6718-9FD63F85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CD3402-E874-8A3A-1790-8B20D070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8F823-A919-E916-C98C-E87222296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9842A4-873D-EA42-B2A6-17E915E8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E0A22A-6B71-D7FE-A0C3-B2B165A3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4FCAF8-AEE7-54F0-67C4-A86DF6A6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42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AEC54-0F7E-76F0-C5FB-FFC68F0A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4FB311-4A97-D324-FF89-13570977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8133CC-7E13-9365-2308-AB029D3F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0EE825-DB28-6A88-269E-9A4A7CC0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46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EE3BC7-9927-31C3-CD29-61092083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D9C826-4F45-7676-1F86-9651802D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780C2-5328-A475-7B9B-BC5F047E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781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E9347-B3B2-6F8C-233C-9D5D5A6A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96800-7182-54D5-2B4C-BA03F345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0074E3-6A4E-FFDF-0738-EC567862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B0428D-DAC1-0090-2917-A1B19FA4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9ACA4C-7CC2-2477-D372-063EDFF1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EA8E8-60D7-03D9-280F-E7006B3E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37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7BF17-BB91-4669-26B9-3474C0BA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0C9C3B-86C7-1DFD-DD7E-DBC68461B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D0F7F-6F54-CD7E-32C0-965D4D6F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C53709-4371-8A13-2BE6-D3537EE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39C4E6-40AB-9A31-68A7-6DB31291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EB79F-3E8C-4152-408F-911F34F5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422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39C1B-5E01-47C3-2D88-789725B5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E003C-FC48-F6C4-36F4-EDBB418A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D0B40-F3E0-3F71-A037-7AD0A5765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47AC8-2E4A-46CC-BAE4-54E4587B037E}" type="datetimeFigureOut">
              <a:rPr lang="es-PE" smtClean="0"/>
              <a:t>20/11/2024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DD4B2-2CC9-C405-911A-14CD1EACA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FBF5A-120D-0BB1-C880-6ED1403E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4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s/photo/110566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C2D2C4-C05F-09F8-C659-874FA7B8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5400" dirty="0"/>
              <a:t>Páginas web educativas</a:t>
            </a:r>
            <a:endParaRPr lang="es-PE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C1D337-9A15-EAA4-C322-A4D4B9A23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es-MX" sz="2600" b="1" dirty="0"/>
              <a:t>Taller 04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 descr="Imagen que contiene avión, dibujo&#10;&#10;Descripción generada automáticamente">
            <a:extLst>
              <a:ext uri="{FF2B5EF4-FFF2-40B4-BE49-F238E27FC236}">
                <a16:creationId xmlns:a16="http://schemas.microsoft.com/office/drawing/2014/main" id="{B1779FC5-ECD3-91F9-3B99-6590C443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r="22489" b="20676"/>
          <a:stretch/>
        </p:blipFill>
        <p:spPr>
          <a:xfrm>
            <a:off x="7661104" y="4126881"/>
            <a:ext cx="4187860" cy="11772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9E1F2180-6BB3-BE0C-7D13-E86ADFC95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21" y="5746111"/>
            <a:ext cx="4811114" cy="6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DE34A-3E0F-6EAB-AA25-CFDAFB97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0B499A-3F65-1015-6B3D-2F27EFEF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375811"/>
            <a:ext cx="1006933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04A94-3712-2665-DC94-92AD33ABC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A41355-0A0E-4A75-CE64-65660D24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8" y="432969"/>
            <a:ext cx="10269383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3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F3A0C-BE39-562E-FCB1-A289E456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entrega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47B169-0EF9-EB09-23A4-9EC3D3EE5E41}"/>
              </a:ext>
            </a:extLst>
          </p:cNvPr>
          <p:cNvSpPr txBox="1"/>
          <p:nvPr/>
        </p:nvSpPr>
        <p:spPr>
          <a:xfrm>
            <a:off x="3174528" y="3493353"/>
            <a:ext cx="5842944" cy="50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PE" sz="2400" dirty="0"/>
              <a:t>https://forms.gle/AFeZgQTraAHnXeV39</a:t>
            </a:r>
          </a:p>
        </p:txBody>
      </p:sp>
    </p:spTree>
    <p:extLst>
      <p:ext uri="{BB962C8B-B14F-4D97-AF65-F5344CB8AC3E}">
        <p14:creationId xmlns:p14="http://schemas.microsoft.com/office/powerpoint/2010/main" val="144580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CB5A-ABCA-9D13-B274-0329476B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de asistencia - Ingreso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BD6189-6DC3-4444-258D-D2936AA2D5A6}"/>
              </a:ext>
            </a:extLst>
          </p:cNvPr>
          <p:cNvSpPr txBox="1">
            <a:spLocks/>
          </p:cNvSpPr>
          <p:nvPr/>
        </p:nvSpPr>
        <p:spPr>
          <a:xfrm>
            <a:off x="2517703" y="3075062"/>
            <a:ext cx="7956842" cy="5022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https://forms.gle/qpmA1zqUr9RFdqN2A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86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B1DBFA-6CB2-3481-56BA-CACBC546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Propósito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8F2C0C-A8B8-EE7A-5A9D-172EEF9DCBE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MX" sz="2800" dirty="0"/>
              <a:t>Identificar qué es una página web, sus características y su utilidad para el aprendizaje para poder diseñar una web educativa.</a:t>
            </a:r>
            <a:endParaRPr lang="es-PE" sz="2800" dirty="0"/>
          </a:p>
        </p:txBody>
      </p:sp>
      <p:pic>
        <p:nvPicPr>
          <p:cNvPr id="34" name="Picture 32" descr="Persona viendo un teléfono vacío">
            <a:extLst>
              <a:ext uri="{FF2B5EF4-FFF2-40B4-BE49-F238E27FC236}">
                <a16:creationId xmlns:a16="http://schemas.microsoft.com/office/drawing/2014/main" id="{22356F45-FDF5-097F-7E39-AFE96D159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9" r="15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43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9A510-E93C-1507-D796-FF05845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¿Qué es una página web?</a:t>
            </a:r>
          </a:p>
        </p:txBody>
      </p:sp>
      <p:pic>
        <p:nvPicPr>
          <p:cNvPr id="6" name="Picture 5" descr="Script de ordenador en una pantalla">
            <a:extLst>
              <a:ext uri="{FF2B5EF4-FFF2-40B4-BE49-F238E27FC236}">
                <a16:creationId xmlns:a16="http://schemas.microsoft.com/office/drawing/2014/main" id="{A87989F3-F12F-62D8-2F78-5D059A45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" r="44817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A519E16-8F08-C583-F112-3DC369792E38}"/>
              </a:ext>
            </a:extLst>
          </p:cNvPr>
          <p:cNvSpPr txBox="1"/>
          <p:nvPr/>
        </p:nvSpPr>
        <p:spPr>
          <a:xfrm>
            <a:off x="6096000" y="1884149"/>
            <a:ext cx="5444382" cy="454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PE" sz="2400" dirty="0"/>
              <a:t>Es un documento digital que puede contener, texto, imagen, audio  y video. Una página web es accesible desde un navegador web y una conexión a Internet.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PE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PE" sz="2400" dirty="0"/>
              <a:t>Las páginas están organizadas de acuerdo con el propósito que desean cumplir por ejemplo proveer información, promover productos o servicios, compartir contenido multimedia, también para interactuar con los usuarios.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314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DBFBF1-8B8B-F4D5-D10E-980929BD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PE" sz="4000" dirty="0"/>
              <a:t>¿Cuál será el propósito de una página web educativa?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0926D62A-3F3A-2920-4C41-55DF9AA62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603" r="4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15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DA95B-B9E0-1312-DD69-68B84C92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2673989"/>
            <a:ext cx="3743325" cy="1325563"/>
          </a:xfrm>
        </p:spPr>
        <p:txBody>
          <a:bodyPr>
            <a:normAutofit/>
          </a:bodyPr>
          <a:lstStyle/>
          <a:p>
            <a:r>
              <a:rPr lang="es-PE" sz="3600" dirty="0"/>
              <a:t>Elementos básicos de una página web</a:t>
            </a:r>
          </a:p>
        </p:txBody>
      </p:sp>
      <p:pic>
        <p:nvPicPr>
          <p:cNvPr id="1026" name="Picture 2" descr="Partes de una Página Web - Pentaweb">
            <a:extLst>
              <a:ext uri="{FF2B5EF4-FFF2-40B4-BE49-F238E27FC236}">
                <a16:creationId xmlns:a16="http://schemas.microsoft.com/office/drawing/2014/main" id="{DE21D722-3254-A790-CD27-9357AEC4F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r="33555"/>
          <a:stretch/>
        </p:blipFill>
        <p:spPr bwMode="auto">
          <a:xfrm>
            <a:off x="5728880" y="461227"/>
            <a:ext cx="3996805" cy="59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540425-FF0C-884F-0853-B08E2B6EE4E2}"/>
              </a:ext>
            </a:extLst>
          </p:cNvPr>
          <p:cNvSpPr txBox="1"/>
          <p:nvPr/>
        </p:nvSpPr>
        <p:spPr>
          <a:xfrm>
            <a:off x="4752470" y="1166630"/>
            <a:ext cx="131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/>
              <a:t>Cabecera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323622-7BB0-8FDE-96EC-878D56932742}"/>
              </a:ext>
            </a:extLst>
          </p:cNvPr>
          <p:cNvSpPr txBox="1"/>
          <p:nvPr/>
        </p:nvSpPr>
        <p:spPr>
          <a:xfrm>
            <a:off x="4752470" y="3228944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/>
              <a:t>Cuerpo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D5680F-3CA7-0395-4ED9-6E3DBF898C5F}"/>
              </a:ext>
            </a:extLst>
          </p:cNvPr>
          <p:cNvSpPr txBox="1"/>
          <p:nvPr/>
        </p:nvSpPr>
        <p:spPr>
          <a:xfrm>
            <a:off x="5001737" y="5560595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/>
              <a:t>Pie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CFB0B6-7F26-19E3-CC91-A12BCB3088A3}"/>
              </a:ext>
            </a:extLst>
          </p:cNvPr>
          <p:cNvSpPr txBox="1"/>
          <p:nvPr/>
        </p:nvSpPr>
        <p:spPr>
          <a:xfrm>
            <a:off x="9427105" y="83492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Título de la página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4C0066-8073-DEC7-7B14-DB3096D321AC}"/>
              </a:ext>
            </a:extLst>
          </p:cNvPr>
          <p:cNvSpPr txBox="1"/>
          <p:nvPr/>
        </p:nvSpPr>
        <p:spPr>
          <a:xfrm>
            <a:off x="9451841" y="121714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Menú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E16190-52C4-417F-455A-2BB86C172F26}"/>
              </a:ext>
            </a:extLst>
          </p:cNvPr>
          <p:cNvSpPr txBox="1"/>
          <p:nvPr/>
        </p:nvSpPr>
        <p:spPr>
          <a:xfrm>
            <a:off x="9427105" y="3105833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Contenidos</a:t>
            </a:r>
          </a:p>
          <a:p>
            <a:r>
              <a:rPr lang="es-PE" dirty="0"/>
              <a:t>Enlaces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97F745-CB5F-1175-2D9F-3033760CF735}"/>
              </a:ext>
            </a:extLst>
          </p:cNvPr>
          <p:cNvSpPr txBox="1"/>
          <p:nvPr/>
        </p:nvSpPr>
        <p:spPr>
          <a:xfrm>
            <a:off x="9589859" y="5375929"/>
            <a:ext cx="174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Enlaces</a:t>
            </a:r>
          </a:p>
          <a:p>
            <a:r>
              <a:rPr lang="es-PE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5722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DA95B-B9E0-1312-DD69-68B84C92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965596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Recomendaciones para elaborar una página web 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FAA6DFA-3490-9AEE-CDAE-FEF621D1B3B1}"/>
              </a:ext>
            </a:extLst>
          </p:cNvPr>
          <p:cNvSpPr txBox="1"/>
          <p:nvPr/>
        </p:nvSpPr>
        <p:spPr>
          <a:xfrm>
            <a:off x="761840" y="1915886"/>
            <a:ext cx="5740560" cy="47897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dirty="0"/>
              <a:t>Colores análogos</a:t>
            </a:r>
            <a:r>
              <a:rPr lang="es-PE" dirty="0"/>
              <a:t>: Utilizar colores análogos, es decir, tonos similares, facilita la exploración del contenido. Al mantener una paleta cromática coherente, los usuarios pueden navegar de manera más intuitiva.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dirty="0"/>
              <a:t>Tamaño de letra adecuado</a:t>
            </a:r>
            <a:r>
              <a:rPr lang="es-PE" dirty="0"/>
              <a:t>: Tamaño de letra según la edad del usuario. Para audiencias más jóvenes, opta por fuentes más grandes y legibles. La legibilidad es clave para una buena experiencia de usuario.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dirty="0"/>
              <a:t>Distribución de contenidos</a:t>
            </a:r>
            <a:r>
              <a:rPr lang="es-PE" dirty="0"/>
              <a:t>:  Organizar los contenidos en categorías claras. Esto permite a los usuarios navegar de manera sencilla y encontrar la información que buscan.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dirty="0"/>
              <a:t>Destacar puntos importantes</a:t>
            </a:r>
            <a:r>
              <a:rPr lang="es-PE" dirty="0"/>
              <a:t>: Para llamar la atención sobre algún punto específico, es posible usar elementos visuales como animaciones o botones con colores diferentes. Sin embargo, evita excederte para no distraer al usuario.</a:t>
            </a:r>
          </a:p>
        </p:txBody>
      </p:sp>
      <p:pic>
        <p:nvPicPr>
          <p:cNvPr id="2050" name="Picture 2" descr="Tipos de paginas web - Mind Map">
            <a:extLst>
              <a:ext uri="{FF2B5EF4-FFF2-40B4-BE49-F238E27FC236}">
                <a16:creationId xmlns:a16="http://schemas.microsoft.com/office/drawing/2014/main" id="{0B4EB2C9-A963-2C6D-A9C1-5A9D0DC17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20250" b="1"/>
          <a:stretch/>
        </p:blipFill>
        <p:spPr bwMode="auto">
          <a:xfrm>
            <a:off x="6969968" y="-134749"/>
            <a:ext cx="7190793" cy="7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7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A108-A7E4-1158-AB00-871DE100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Páginas web educativas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A66A52-AA51-0C40-8612-030CC77FD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96177"/>
              </p:ext>
            </p:extLst>
          </p:nvPr>
        </p:nvGraphicFramePr>
        <p:xfrm>
          <a:off x="956733" y="1690688"/>
          <a:ext cx="10074124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062">
                  <a:extLst>
                    <a:ext uri="{9D8B030D-6E8A-4147-A177-3AD203B41FA5}">
                      <a16:colId xmlns:a16="http://schemas.microsoft.com/office/drawing/2014/main" val="4272956337"/>
                    </a:ext>
                  </a:extLst>
                </a:gridCol>
                <a:gridCol w="5037062">
                  <a:extLst>
                    <a:ext uri="{9D8B030D-6E8A-4147-A177-3AD203B41FA5}">
                      <a16:colId xmlns:a16="http://schemas.microsoft.com/office/drawing/2014/main" val="103169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¿Qué son?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¿Cuál es su utilidad para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8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Espacio diseñando para facilitar el aprendizaje, además de proporcionar recursos y herramientas que pueden ampliar o consolidar lo realizado en las sesiones de aprendizaje.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Facilita el Aprendizaje: Las páginas web educativas ofrecen acceso a materiales de apoyo y ampliación. Los estudiantes pueden encontrar apuntes, recursos, ejercicios y actividades que complementan su formación.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Comunicación y Conocimiento: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Sirven como </a:t>
                      </a:r>
                      <a:r>
                        <a:rPr lang="es-MX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 de comunicación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entre profesores, alumnos y padres. Los docentes pueden publicar calificaciones, anuncios importantes y compartir información relevante.</a:t>
                      </a:r>
                      <a:endParaRPr lang="es-MX" dirty="0"/>
                    </a:p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6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68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BBABF-462C-A5E4-0742-C4E0C1B7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58FA42-3ACF-F17C-D31C-DE2D2AB0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857738"/>
            <a:ext cx="9395791" cy="51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3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399</Words>
  <Application>Microsoft Office PowerPoint</Application>
  <PresentationFormat>Panorámica</PresentationFormat>
  <Paragraphs>37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de Office</vt:lpstr>
      <vt:lpstr>Páginas web educativas</vt:lpstr>
      <vt:lpstr>Registro de asistencia - Ingreso</vt:lpstr>
      <vt:lpstr>Propósito</vt:lpstr>
      <vt:lpstr>¿Qué es una página web?</vt:lpstr>
      <vt:lpstr>¿Cuál será el propósito de una página web educativa?</vt:lpstr>
      <vt:lpstr>Elementos básicos de una página web</vt:lpstr>
      <vt:lpstr>Recomendaciones para elaborar una página web </vt:lpstr>
      <vt:lpstr>Páginas web educativas</vt:lpstr>
      <vt:lpstr>Presentación de PowerPoint</vt:lpstr>
      <vt:lpstr>Presentación de PowerPoint</vt:lpstr>
      <vt:lpstr>Presentación de PowerPoint</vt:lpstr>
      <vt:lpstr>Producto entrega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Navegación y gestión de la  información</dc:title>
  <dc:creator>Martin Torres Barrios</dc:creator>
  <cp:lastModifiedBy>Martin Torres Barrios</cp:lastModifiedBy>
  <cp:revision>2</cp:revision>
  <dcterms:created xsi:type="dcterms:W3CDTF">2024-04-14T23:34:04Z</dcterms:created>
  <dcterms:modified xsi:type="dcterms:W3CDTF">2024-11-21T01:02:50Z</dcterms:modified>
</cp:coreProperties>
</file>